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E123-0F2D-40CE-88EF-B947FEBC5396}" type="datetimeFigureOut">
              <a:rPr lang="ru-RU" smtClean="0"/>
              <a:pPr/>
              <a:t>06.07.2010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454C-80A8-4F9F-A2D8-A79215DBF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E123-0F2D-40CE-88EF-B947FEBC5396}" type="datetimeFigureOut">
              <a:rPr lang="ru-RU" smtClean="0"/>
              <a:pPr/>
              <a:t>06.07.2010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454C-80A8-4F9F-A2D8-A79215DBF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E123-0F2D-40CE-88EF-B947FEBC5396}" type="datetimeFigureOut">
              <a:rPr lang="ru-RU" smtClean="0"/>
              <a:pPr/>
              <a:t>06.07.2010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454C-80A8-4F9F-A2D8-A79215DBF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E123-0F2D-40CE-88EF-B947FEBC5396}" type="datetimeFigureOut">
              <a:rPr lang="ru-RU" smtClean="0"/>
              <a:pPr/>
              <a:t>06.07.2010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454C-80A8-4F9F-A2D8-A79215DBF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E123-0F2D-40CE-88EF-B947FEBC5396}" type="datetimeFigureOut">
              <a:rPr lang="ru-RU" smtClean="0"/>
              <a:pPr/>
              <a:t>06.07.2010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454C-80A8-4F9F-A2D8-A79215DBF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E123-0F2D-40CE-88EF-B947FEBC5396}" type="datetimeFigureOut">
              <a:rPr lang="ru-RU" smtClean="0"/>
              <a:pPr/>
              <a:t>06.07.2010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454C-80A8-4F9F-A2D8-A79215DBF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E123-0F2D-40CE-88EF-B947FEBC5396}" type="datetimeFigureOut">
              <a:rPr lang="ru-RU" smtClean="0"/>
              <a:pPr/>
              <a:t>06.07.2010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454C-80A8-4F9F-A2D8-A79215DBF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E123-0F2D-40CE-88EF-B947FEBC5396}" type="datetimeFigureOut">
              <a:rPr lang="ru-RU" smtClean="0"/>
              <a:pPr/>
              <a:t>06.07.2010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454C-80A8-4F9F-A2D8-A79215DBF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E123-0F2D-40CE-88EF-B947FEBC5396}" type="datetimeFigureOut">
              <a:rPr lang="ru-RU" smtClean="0"/>
              <a:pPr/>
              <a:t>06.07.2010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454C-80A8-4F9F-A2D8-A79215DBF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E123-0F2D-40CE-88EF-B947FEBC5396}" type="datetimeFigureOut">
              <a:rPr lang="ru-RU" smtClean="0"/>
              <a:pPr/>
              <a:t>06.07.2010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454C-80A8-4F9F-A2D8-A79215DBF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E123-0F2D-40CE-88EF-B947FEBC5396}" type="datetimeFigureOut">
              <a:rPr lang="ru-RU" smtClean="0"/>
              <a:pPr/>
              <a:t>06.07.2010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454C-80A8-4F9F-A2D8-A79215DBF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6E123-0F2D-40CE-88EF-B947FEBC5396}" type="datetimeFigureOut">
              <a:rPr lang="ru-RU" smtClean="0"/>
              <a:pPr/>
              <a:t>06.07.2010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4454C-80A8-4F9F-A2D8-A79215DBF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krai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advClick="0" advTm="2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4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8175" cy="6858000"/>
          </a:xfrm>
          <a:prstGeom prst="rect">
            <a:avLst/>
          </a:prstGeom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_41816672_ukraine_footy3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krain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ransition advClick="0" advTm="200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0645_261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403" y="0"/>
            <a:ext cx="9206807" cy="6858000"/>
          </a:xfrm>
          <a:prstGeom prst="rect">
            <a:avLst/>
          </a:prstGeom>
        </p:spPr>
      </p:pic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02006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advClick="0" advTm="2000"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7529212ead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68" y="0"/>
            <a:ext cx="9152136" cy="6858000"/>
          </a:xfrm>
          <a:prstGeom prst="rect">
            <a:avLst/>
          </a:prstGeom>
        </p:spPr>
      </p:pic>
    </p:spTree>
  </p:cSld>
  <p:clrMapOvr>
    <a:masterClrMapping/>
  </p:clrMapOvr>
  <p:transition advClick="0" advTm="2000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678baa7468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advClick="0" advTm="2000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7670955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261484151_ruslan-sitarchuk-photographer-fotografii-devushek-fashion-5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" y="0"/>
            <a:ext cx="9134266" cy="6858000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hoto_677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0</Words>
  <Application>Microsoft Office PowerPoint</Application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Inmarket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Устим</dc:creator>
  <cp:lastModifiedBy>Устим</cp:lastModifiedBy>
  <cp:revision>7</cp:revision>
  <dcterms:created xsi:type="dcterms:W3CDTF">2010-07-06T10:52:11Z</dcterms:created>
  <dcterms:modified xsi:type="dcterms:W3CDTF">2010-07-06T11:46:52Z</dcterms:modified>
</cp:coreProperties>
</file>